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7" r:id="rId2"/>
    <p:sldId id="313" r:id="rId3"/>
    <p:sldId id="258" r:id="rId4"/>
    <p:sldId id="299" r:id="rId5"/>
    <p:sldId id="292" r:id="rId6"/>
    <p:sldId id="300" r:id="rId7"/>
    <p:sldId id="291" r:id="rId8"/>
    <p:sldId id="301" r:id="rId9"/>
    <p:sldId id="293" r:id="rId10"/>
    <p:sldId id="296" r:id="rId11"/>
    <p:sldId id="302" r:id="rId12"/>
    <p:sldId id="303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1" r:id="rId21"/>
    <p:sldId id="2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0" autoAdjust="0"/>
    <p:restoredTop sz="96607" autoAdjust="0"/>
  </p:normalViewPr>
  <p:slideViewPr>
    <p:cSldViewPr snapToGrid="0">
      <p:cViewPr varScale="1">
        <p:scale>
          <a:sx n="134" d="100"/>
          <a:sy n="134" d="100"/>
        </p:scale>
        <p:origin x="105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16/07/2022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sqsdqsdqsdqsdqsdqsdqsd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7/16/2022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7/16/2022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7/16/2022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7/16/2022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7/16/2022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8676222" cy="513215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Dynamisez une page web avec des animations CSS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Buga</a:t>
            </a:r>
            <a:r>
              <a:rPr lang="fr-FR" sz="3200" dirty="0"/>
              <a:t> Victor</a:t>
            </a:r>
          </a:p>
        </p:txBody>
      </p:sp>
    </p:spTree>
    <p:extLst>
      <p:ext uri="{BB962C8B-B14F-4D97-AF65-F5344CB8AC3E}">
        <p14:creationId xmlns:p14="http://schemas.microsoft.com/office/powerpoint/2010/main" val="312106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53446" y="945085"/>
            <a:ext cx="23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615B2-6E3E-453D-8EE0-29041093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86" y="1424981"/>
            <a:ext cx="1834712" cy="43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15ECF5-1D75-451D-BABD-17FBA94E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03" y="1438798"/>
            <a:ext cx="1868316" cy="4368363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56503" y="961394"/>
            <a:ext cx="13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Menu-1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B14BC-9305-48C9-8767-981561B0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748" y="1427540"/>
            <a:ext cx="1868316" cy="43908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112229-FFB2-4676-B53E-916A781EA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69" y="1430098"/>
            <a:ext cx="1845230" cy="4385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82899E-10D6-4FE8-95B5-34BA7C2DB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06" y="1424982"/>
            <a:ext cx="1854874" cy="4368363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F1FBCD55-426E-4DDD-A060-C3E2F3090F30}"/>
              </a:ext>
            </a:extLst>
          </p:cNvPr>
          <p:cNvSpPr txBox="1"/>
          <p:nvPr/>
        </p:nvSpPr>
        <p:spPr>
          <a:xfrm>
            <a:off x="5790824" y="505710"/>
            <a:ext cx="25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Fold  280px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03628-0AA3-4A9F-BA34-5226B3E43AE7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278BA-DFD2-4DC8-96F9-B4459CAD032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0F84F9-5352-41A4-993A-626FE06A95A1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029C4-9158-4D25-841E-0FCBA20B5195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E1FC7-DDF8-4119-9A5C-FF0CFC17019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99799D-1C12-4897-B7B8-3D41351BCD5A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DB23B1-89AF-427A-BD97-CDF346356567}"/>
              </a:ext>
            </a:extLst>
          </p:cNvPr>
          <p:cNvSpPr/>
          <p:nvPr/>
        </p:nvSpPr>
        <p:spPr>
          <a:xfrm>
            <a:off x="2743920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3B1965-D783-437F-B0B3-3A1D4CA7BB0D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E25AA-522B-444E-8344-9D9A2985F2BC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0DC7AD-0521-44E2-A32E-70C61C60A97D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B9D13E-4423-4832-8F3A-548FE25E852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4D10F6FE-67DA-4FAE-8FFF-05982D114BE6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FAA2AE-1B19-4F2E-8C8F-0EBA86D18E7F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EE9AF8-67BD-420C-97FA-0F50483AC37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CF467-647E-421D-9226-A1705BC1C12A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A143BB-0AB7-41E9-842B-6B71AD05D03D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FC32BE-7022-41E1-911B-3844E8F4633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73AB86-0D81-4821-9BF2-3133371E08A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3B296C-99AE-4F5D-B26B-E97DB741C684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726A23-A426-441C-BA96-EFDA38FF2F7F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90C1D9-B3FD-4287-A256-22AC9132DD8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EEF879B7-B5C4-45DA-ABEC-BBF527FA037D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AF1EC4BC-F344-4F76-8BCA-089C33B57648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84C88AB3-4121-44EC-BE70-A39947CDD819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C004B631-717B-4D27-BD07-3CA5A216C113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4D45008-1560-45EB-B790-6FFF4CA2A85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CB92ADAE-8BA9-490C-9722-29E07F59270E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22427344-5D77-4532-B683-5FEF7664C292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518DE0-2973-47F8-8ED4-62DB52165F6F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4071BFBC-2527-4F27-8040-93AFD91B0D1B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5047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25233" y="898134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9182700" y="896170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46A292-6AFF-4627-ACD5-B1EC0B2C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1" y="1406838"/>
            <a:ext cx="1956720" cy="43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BB9E9-FE9A-4EB5-8103-89C4D766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78" y="1406838"/>
            <a:ext cx="1956719" cy="4319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84B9EB-C4EC-450E-9FF9-B19767BD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224" y="1406837"/>
            <a:ext cx="1956720" cy="43683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DF57B-56C6-48F0-8A7F-A2B2480DF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755" y="1368151"/>
            <a:ext cx="1956719" cy="43586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D61390-9790-4512-8FFB-A2339916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793" y="1379736"/>
            <a:ext cx="1956719" cy="434706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902642" y="526838"/>
            <a:ext cx="234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S20  360px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9F4CEE-99D5-43EF-89E2-C0A471EA9683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A78F1-4E50-48C2-AAF4-D7E4287696D3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42183-0156-4AA4-80E3-0308015AF176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A6A53C-E49A-45E5-A050-2A61251C923F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57A48-E0E2-444E-AF4F-65A6CCA8513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D1D11-CD53-4423-9AF3-5108A08A748D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1F0352-7DE5-4983-B606-A5C81048CCBB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9AC41-6525-4699-8A7B-6C7D1451267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B95CCC-BC7F-4606-8DB8-CE378891B8C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94694B-C3D1-4623-8ED1-590BADB867DB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D7F5EE-7C91-4BA3-9D24-4A8EC15105FA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44BE8830-2836-451D-9AF3-9AD1197A6E24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F7A18C-77F5-4956-BAE1-80720EA90723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C7A9E3-5F72-4DAD-ACEE-9E79EE5CFFCB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5A4EA4-C181-4A45-B37B-8F2F360D170D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FACE99-2F5A-4C29-B255-AAC3D829D3E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E6863-84E1-40E2-9070-2A00BE368AA1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FF37BA-3DC8-422C-85DE-18C3E0273635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3D1752-F915-47E1-AB9C-1C21E8143B91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A65E08-ACF6-45E5-AA2A-3BC0A5CE0F3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D15A17-0A7A-488C-8616-A06C10AC2DA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39986599-40B5-46F3-8ABA-B2A4C86671D6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C75A78E5-B49E-46A7-86FF-AF24D1DAE85E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14422658-4046-4E1B-B325-AF3926F8CD01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CE7BC0BD-F2F5-47CD-BC99-207D053791DF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4ABFE39A-EFC1-4765-BB01-8F3C60A6A458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37EEE972-287C-4125-932D-10BD910D440E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E4FC0B0-FCC0-4829-BBC9-1C0EA5A91750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2EDFA6F0-D583-4514-8AFC-E75C6B3D6AD4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440F4C-68E9-4571-8463-C38B07E3E6A2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63867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169532" y="934296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560242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66740" y="501670"/>
            <a:ext cx="4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mini  375px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6AE83-7014-4CE3-8E10-8E2614A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87" y="1470021"/>
            <a:ext cx="1820916" cy="38943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7B2E05-661D-41B9-8BA3-BA64A561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77" y="1470021"/>
            <a:ext cx="1804034" cy="3903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667AF0-013F-4B4D-9876-B355864D4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885" y="1484246"/>
            <a:ext cx="1814387" cy="390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E279E7-411E-4C5F-B460-B0F112B8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0" y="1477132"/>
            <a:ext cx="1821761" cy="3934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FF5569-F950-4057-A2EF-4AE779181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162" y="1484246"/>
            <a:ext cx="1804035" cy="39484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7B935D-6D7E-45E0-9CD9-27E77A667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42" y="1470021"/>
            <a:ext cx="1816773" cy="39484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B0637E-B357-4406-B973-66BDC051CA56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A4C62-CA7E-4492-8586-AAD0742FE760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F334B-210D-463D-872E-C912C6F348D8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CF88-274D-4905-94CB-EED8E05D33C4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4D9E2E-29BC-422A-9165-205A7DF43BE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AE88A-0ECA-47B1-9D99-E542FF1C54D0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089CEC-B359-4C61-8A76-7E6283DF904A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4269FD-C7E3-4E60-AFA4-0C9629FBC29C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49B4E-EB87-40D7-9E6B-1E1F8B4BDDD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4B64BC-FAD4-427D-B2F8-F1490DE25D73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C1A57-2875-466F-A1F3-288D00E683B5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D95367E3-EF17-4B34-A797-25AA61B87DC4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0D6E2C-0770-4197-B129-8511CF92127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90FAB2-BD93-46AF-9CAD-FEAB91188E2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0ACD1D-84C6-46E4-AE37-17211CF79788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8ED91D-B925-49C0-9E6A-F88C6AFEC3C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E4EEF4-4F44-437B-BD1D-ACB21AF379D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42C1B6-CD6F-4860-8297-5CF5B186BEB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8C40E4-F392-4FB7-9C0D-2438A664B8DD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043949-AC7B-4D78-BC89-BE5E973C3D0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3C1C0-5EBE-4EBE-A619-ECDE85C20960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DE039C2-4C83-4BED-92E7-3FF6B31B0EFB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480E533C-86A8-4852-BF06-DA75277FCE68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CF913018-FD7C-4618-A8F4-0FACE9B5AC2B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53D6928B-1E22-4208-BDEE-7868D64DB255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FF98A36-A893-4F5E-98FB-55FFAA496161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B9EA4376-AE21-4044-B621-0FC734FC2FFF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695960-2801-418F-98BD-576988AE1E0A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10CFD6E6-F966-46D4-9639-132910304B2E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A4C55BD4-08FB-4530-B7F1-CAE2E75FE28C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0564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378446" y="926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272925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689664" y="572099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PRO Max  428px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E12472-572A-4069-8E71-BD496D8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4" y="1429730"/>
            <a:ext cx="2018014" cy="43779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710D86-59FA-4114-9CC5-FE928EF1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50" y="1450236"/>
            <a:ext cx="2018013" cy="4357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2CD41-BF5F-423D-90B6-11AD1892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762" y="1450236"/>
            <a:ext cx="2007129" cy="43573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D94E0-FA9A-4120-973C-F79F3B57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23" y="1450236"/>
            <a:ext cx="2010386" cy="43573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3DBC2D-F691-4FB5-9936-0DD5A553596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6A9F7-1A4B-4516-82BA-E59197AC11C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09CB1-589A-45FE-A6D6-A4955581FD2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36A44-FB90-47A4-9B9B-8D5BC75ACC81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0110F-5A7F-42BE-9AD6-06A68EDD4EFA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801EA-7B14-4631-9A11-A5330CCE86A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71394D-BD85-49B8-AF52-805D0646B8DD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74114-42A1-4CBA-A459-F6ABD492DC4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E9F37B-4F4B-4EAA-8B1B-A36FE0D109AB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042BDE-C5B1-4A86-94D0-F7FE3ACDA237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BC5523-E1AE-4AD0-8CD3-096F3469575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8D5E22C4-E6D7-4251-A9EA-EA807B550DA0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691AEB-DAE0-40FE-81CD-695F5183D6DC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C634B-282F-4F1E-A7C6-49D2BA156322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44827-D97C-47DE-8CCC-C9064C4B265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FC87A-0314-426E-AF19-B9B396E9A36E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2D9D16-7009-41C5-ABFE-B036D9D4E0D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747EEF-B5C6-483B-A2A2-E80598488BEE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9FF4BF-9206-4AE7-80D1-289F5965CCF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AD44CC-32B5-48F2-9812-B2A6DE04F194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48AE2E-6464-4563-9D69-7ABE877B277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FAE5A1B7-4D2F-4E07-8665-13B2513A08F2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A82F757B-564F-4A71-823B-FB1FC5CE4B26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88D8A599-348C-45C1-AD7C-26FA27A7B1B6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87AAE66-F3B1-4908-A323-222D5D338DDC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CAA97A6C-4245-49EF-948C-C7BBF3F74FAA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162204AC-876C-4D07-A04C-B79A4968EE63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EC29FEB-8F5E-46EA-8D58-13E65CE9AC6E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4ED5968C-15F9-4090-951C-4EBECDEA1949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1C1FE62A-23CA-447E-8816-031CC42DB13D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40761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041334" y="1211232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68364" y="1211232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277493" y="572018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mini  768px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6745AA-1E4D-44F0-9D12-93532C2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32" y="1857827"/>
            <a:ext cx="2605215" cy="3497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F63DB-4494-4E55-AD5A-549EE500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68" y="1857827"/>
            <a:ext cx="2615430" cy="3497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9E33FD-7F2D-48ED-9931-4A1FFCB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5" y="1857828"/>
            <a:ext cx="2598402" cy="34974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14A8FA-CC9F-4EC5-A8B6-7AA1A493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78" y="1857828"/>
            <a:ext cx="2814046" cy="34974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870162-FE42-43C9-A08D-1A6FEA33CC62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8FAF0-70FE-4CC3-9D8C-4E8F36996624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A4E03-9408-4EEE-83BD-BAEEFDABF56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8545C9-2934-4108-A4B3-ADDDB3FD32B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F5F9C9-D27E-44D3-9B81-F12E8137F4CA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ABB75-6CD9-401B-B322-105D54EEC9F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FAE72-5C64-4008-AEDD-A272DED7041C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A9C3F3-0BD2-44E5-8C3D-08FA1D04E79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A158CB-628F-40E9-A273-60EB4FF37CC4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F9F59-451C-4A0A-8829-210BC3E3836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618AD-7611-4FA1-8575-EC006D3E0549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58802990-F693-4AE3-B6CA-1D803EDF03F4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B536E-B310-402B-AD11-F8F0D91C3F2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5359C6-30F7-4ADA-BD56-03255CD4DEC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9D00CC-BC8B-4060-B3FD-8D900ACD84F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278117-FE06-4807-BE57-827C23F6CFFE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64C4E7-58F4-442B-BBA9-BCE312333FEF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2A0D41-EC2B-4556-B7BC-F080AA37C96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664BF9-B579-4F0B-802C-AFA84ACB694D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C74C0-7D68-4EB2-96DF-7E017A2EA67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2521FB-4B1E-44E9-A739-6C5293FBB40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A5C39214-CA36-4B16-9E34-EEB8189078F8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29B0B48-18AB-478E-8FAE-DCF8FB7CA679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DCAB5FB-F528-4597-AF92-E212BF06BF5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0AFB184-F419-4EAD-BBA6-5B12DF05A78D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04555FD3-1B65-4D80-BC55-B7393FC04A51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F49657F2-08AF-4E7D-A12C-C9CE61DAA01C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F52318B6-2E30-4750-B83B-BB920511D6C9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04C1E831-A79E-4EC3-84E5-C5CC667E0E73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598B997-DF90-4229-9C87-8BF83CD5452A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6183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250078" y="1059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669037" y="1082883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702930" y="58827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 810px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F238FD-185E-4290-A9AD-C8B9224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6" y="1696494"/>
            <a:ext cx="2698493" cy="3591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B0955-732F-42E5-BDCE-D8B8E0C2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17" y="1685370"/>
            <a:ext cx="2698493" cy="3613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3239-C4CA-47D0-A8F8-B8188C43E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52" y="1696494"/>
            <a:ext cx="2728227" cy="36140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40842-E742-4628-AF53-F3CA157D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910" y="1696494"/>
            <a:ext cx="2698492" cy="3614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082E9-91D4-44D2-B492-9C31F8EE29C2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DC248-F2E7-4B22-A91A-DED408D12B2E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6DBA4-9226-442C-A245-25D7C5AF881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57F7C-5010-4A11-8643-B352DE77E36F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4322F-3930-4CFC-BDF9-746ACD2E8AE4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25931-F5AB-4DC1-B5BA-DB32CE886AB2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1BD23-8336-4781-AB98-83E5DD65359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1C678-2DA9-4888-A95D-8834341B585F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C23CB-973C-4DFB-AC44-CAA70602C0F7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B4FE6C-5805-4F73-8BBE-97EF7DEE02E7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FBCE78-8E84-4710-AC7B-E71D92C173B6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702E4F6B-4B1C-4360-B001-0598310D7B98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B76A81-5808-411F-9BBA-6CA4ED52722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FEF939-E808-4DA3-9D5D-6FFD1C114CFA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AF77F-B095-4D80-9B6C-4FB79CE5A8D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AFDBBC-FAF7-4CCF-9045-D7649AEAADF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7C5012-A615-461D-8527-8BD3C152F32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AA637D-E753-4FD9-B1FB-E4AC9B8DF90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12C5D9-67A7-410E-B300-5F4BAF5CE34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C7AB80-F670-4157-B51E-DBB4CAB0E085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BAC979-B684-4C82-8084-BF9423292075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80DACA82-1DC2-4813-B51C-28053C922180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16CA4AC3-C1B2-4ECA-BF52-D4A4580120CA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37726987-A223-4F13-8A98-1D7ECF6F5D09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F6BF739D-C264-45B6-AC8E-4B2975348B55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CA3632BC-D7D8-4327-9BA7-B8CB9D69BB39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48E7B986-E68D-4C98-B476-F65E6B81E33D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2303DB30-9814-4EFE-A11F-6A45E2F84178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22B0DF92-A8C4-47B6-985F-331CD306C80E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4F5AB59C-811E-40B5-B11E-4577F9F84B3E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1427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5103905" y="1064300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080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4DF9B-E436-4E20-857D-A82DB53F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5" y="1519543"/>
            <a:ext cx="4975760" cy="4203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B6228F-6651-40E2-B42B-7D130A33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26126"/>
            <a:ext cx="4975760" cy="4196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8079D9-5CCE-45D8-B06F-62D5CEB9244E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434A6-56F0-4181-AF93-5AE7913D4A1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40E56-86F7-432D-B8BE-9F040357755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3D2955-CC42-48AA-B4F0-BEAF5CB0CD4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A72119-E75D-439C-9679-0980F710D18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EC6FD1-1C66-4663-B6B1-F4CAA216129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CEE3F-8865-4D3B-82AF-C0FE7C07AE0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A19FB-9AE8-43C0-A00D-94D11EB644D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2A0F7-7406-4E24-887C-DC601BEA022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95C4FF-ACC4-4FA3-A79F-4C32283DC267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DF4E8-CE0F-4328-B4E0-3709BA9EFC4F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F7CF3B1B-B80F-4719-8A7D-B134B712C570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EC658-35B2-404B-9CAF-9E6B27BDC5E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C065C-EAB2-4B45-8245-5119FED060AB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6AA330-5B7B-4302-AFCB-D49561426316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99A62A-4A3E-4C9B-8252-E0A6B831246C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EA7111-B73C-4F98-99A9-C0EF387A4BDB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25F20-44A7-40E6-9E1A-9E11C8DC0DCB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BAC-F631-48AA-A1EC-8E9F7D276966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BD81B2-F791-4AB8-89CC-5E29808B11B1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2EBF45-ADEE-4F98-9A11-A79A42885D45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60A6AA8D-5C57-4466-BACD-B30CF897A909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155AF65B-21D0-47DD-887F-688DA56798D5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49DCB964-98BE-41B7-A1E7-BC35C898156D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054E2801-4F4A-446D-A6D6-218EE60D4C2E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32A29228-512C-4050-889A-DD8253696327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450C56A-F373-425A-B0ED-FEC71D1CB885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10FC2DB6-F799-45D7-A3E6-8584D13E22D3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5C305179-A5B3-4391-9B1D-3210B95CD581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F43579EA-8632-44E3-959D-C0837B8234FA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32168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97665" y="997929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9496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A255C-265D-412F-93BD-D92F835A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1516418"/>
            <a:ext cx="4965124" cy="420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19C2AE-F138-43EC-B7FA-76276AC8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16418"/>
            <a:ext cx="4982841" cy="4203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F94D24-8817-4B7D-9942-1E5B8C87071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A4DA26-0FEA-4666-A8E1-2AD1555F3E83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60F32-10E2-4137-A270-9D8D6DBE58F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61789-2FF1-484A-8399-53F9E78261BB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1ED62-91B0-4574-B839-B42D0E075C4D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AA4152-4C4F-4E70-9B8B-A8DF47FF2861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407265-7B51-4E25-8EAC-8F377159BA1A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2FB58E-B5D8-45F9-94B5-FD05E033730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8F969-FB8F-4C62-A14F-A1E293ED0C7B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06D74B-CD8C-4506-AE45-6589D4E6B76E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A5746-66EF-4F4F-A5ED-F9552BA1114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13EFE788-8773-4076-B19F-092070A640C7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6987E-84B0-4DEB-8D4A-9306BAEC23C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0FDB23-8DFC-47FF-B4B0-86E2F0D6B6C1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346BEA-AC13-4103-9C61-89629438C718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DC9829-598C-4207-A61A-3158F378E33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5D681F-B042-4EE3-9317-B0F1648E198A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5CAAA1-D65B-43A9-B45A-9C5F366E584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71BDDE-DA82-492F-AB25-B130F57A632E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FC10F-882A-4241-9D80-0DFFB986E30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025FF4-8ED2-4FED-8FF7-95352C504820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FD263908-6683-4A89-8FD2-B54B344050FC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A76F9421-D526-4290-864A-E1293824296B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A3A8CD28-C41E-4972-B68F-9087F9F23CB0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685F72F5-B5E5-47A6-A7C1-72CC04BC1EDE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F24572E7-F5BF-4057-B79F-6541E25C587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53CBB76E-1DB0-4CD1-8D92-DB2968EF2DA2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A27F91C0-3E43-4B4E-805A-CCA81C7539D2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488FB21B-87F2-4A41-B831-17CE9FF192E0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0B56B6EB-F38F-4389-ACC8-BF3FB8213D5C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25738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8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</a:t>
            </a:r>
            <a:r>
              <a:rPr lang="en-GB" sz="2000" dirty="0"/>
              <a:t>code</a:t>
            </a:r>
            <a:r>
              <a:rPr lang="ru-RU" sz="2000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217152" y="920333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28239B-4AF6-453F-8A41-026DADE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5" y="1623179"/>
            <a:ext cx="5161967" cy="34767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C3F3FA-D2B4-4526-B2E3-F1665008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1623179"/>
            <a:ext cx="5534570" cy="34684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BEC63-20D4-43F6-B6F4-7DDB3ABE1E24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03E646-4089-4216-9E0E-AC1ADC47F496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3D55B6-8BEF-4FA6-AC65-E9A0A82FE256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F03960-4418-41F7-986C-6055035150AB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C01E14-0D6B-4620-A559-685C31E7D17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7E6CCE-29C4-4FA5-9B3A-4B7C4D15C2A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6E336-D444-4430-A4B7-05A0D7284028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61654F-063E-4A09-B5EA-89A65A2FAB5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BFF81B-500D-47FF-9B3B-7069840FA510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C3FFF-20DC-4350-B1AC-7A49B6A4131D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FABD8D-2503-49B4-9815-A874BACE763E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32C0C5F-EB1B-4976-86A6-36DBEEAC5B7B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7BD645-45D6-4EFC-8627-074317ACE60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227D93-4362-4438-B13F-62E9DADBC87F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935312-5546-409F-8FB6-9214D2F548DA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818D9B-CC0A-43C3-B3E0-56E8134D437A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72D77D-5EA4-468C-9B4D-3ECBF87B2D9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4444DF-2616-454D-9644-FC5FDB55472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FC41E8-57F9-4795-A23E-458953031F91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392AC1-5B8F-4A4D-8C84-6F8024505103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E59BA7-8863-40B9-9886-1BE7E7A5220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5BAE4ED9-E7E8-49D4-A1B1-C1C4AEC4AA94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13BA31FF-8969-4667-9CBD-E4609486CCBD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875FA308-CB2D-41A5-ABB7-1C473E6E41B3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7B5D140B-F77D-4FE9-830F-DDB47A1ACB53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A3090001-3E27-4367-9E72-188DE772655C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E9A9D0CE-57B6-4CA8-899D-8474FC4CB968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4F94B8F7-3DFC-4E60-AF40-49B9AB916A3C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CE08983A-3D9D-4BF3-8BD3-3B813427113F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DE2D5B1D-B1C7-4FC2-B5A4-88BD904FAFCD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9007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9</a:t>
            </a:r>
            <a:r>
              <a:rPr lang="ru-RU" sz="2000" dirty="0"/>
              <a:t>. </a:t>
            </a:r>
            <a:r>
              <a:rPr lang="en-GB" sz="2000" dirty="0"/>
              <a:t>Animations Transitions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103905" y="593866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7F8C2-B7EE-41E2-85FB-96998786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92" y="1692233"/>
            <a:ext cx="1894245" cy="346597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E6AE1DC9-F1CB-45BE-A4D1-AD4CFA8B4A7A}"/>
              </a:ext>
            </a:extLst>
          </p:cNvPr>
          <p:cNvSpPr txBox="1"/>
          <p:nvPr/>
        </p:nvSpPr>
        <p:spPr>
          <a:xfrm>
            <a:off x="2274469" y="1218991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2BFF3-7832-412E-8080-B14B226C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75" y="1717720"/>
            <a:ext cx="1890945" cy="3465970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AF2F79FC-B453-4254-8D39-FE4172C5DFBD}"/>
              </a:ext>
            </a:extLst>
          </p:cNvPr>
          <p:cNvSpPr txBox="1"/>
          <p:nvPr/>
        </p:nvSpPr>
        <p:spPr>
          <a:xfrm>
            <a:off x="3893817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 </a:t>
            </a:r>
            <a:r>
              <a:rPr lang="fr-FR" i="0" dirty="0">
                <a:effectLst/>
                <a:latin typeface="+mj-lt"/>
              </a:rPr>
              <a:t>cœur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CAEEC2-6E57-4C75-A653-96F712D9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717720"/>
            <a:ext cx="1890945" cy="344471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5CBD69C-0AAF-4DEE-88FE-3428F29F7ED2}"/>
              </a:ext>
            </a:extLst>
          </p:cNvPr>
          <p:cNvSpPr txBox="1"/>
          <p:nvPr/>
        </p:nvSpPr>
        <p:spPr>
          <a:xfrm>
            <a:off x="5795490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item_menu</a:t>
            </a:r>
            <a:endParaRPr lang="fr-FR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8BD0B8B-4545-46D0-B633-F9B494B9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655" y="1706377"/>
            <a:ext cx="1833354" cy="3451826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8074611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endParaRPr lang="fr-FR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2A040-1EFE-4554-AF58-E6AA6A3E702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D32A-3D50-4DAC-B8C0-89F96F58A19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2F2468-DCFC-4645-9FB0-7FD1EA584042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78783-80B9-4E60-82A9-1DCE7A3AA79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BB2A1-E39B-4759-A371-485251D2F97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E29592-ABDD-4E5D-9BC0-07C0D5B6E98B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21F8E-F218-4661-A9A2-B045A59E0E18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765F60-8DF4-44F9-AF19-F78990D3C314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8F6702-EF0F-40DE-BD50-F1B6997D9836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61D869-0325-4B8F-89AF-D3E75239692C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61D626-FB77-449A-8A1A-015064F8D2B3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AA8D72F6-1CA8-4E96-BABA-E99E575E5821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97B5CD-697D-4E80-BE5E-8ABF0726610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B38BC-5200-47E6-993B-E1EA8518E545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47D9D0-78C9-4BF4-AA78-5E51EE7C3929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47CB1E-78E2-4E78-AA27-8A2FD027DB99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E6A8B0-8AD4-4FCE-8D1B-233BB588EF9C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BE9E06-2CBA-4BF0-931B-67B426A37974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3EB911-B8DD-485F-AB74-88D9D68D9BF6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27BBA-6DC0-443A-B5BC-8E1290C0FF32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2AC8E0-DD93-4AD0-B30A-DD18FE0EF0D9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AE2DD270-D291-4549-B531-662B3838CD9C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54E4B49E-D617-4995-B637-91F8DC6017D2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3BE36D7-8E3E-415A-8083-0D1A3796FA10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133A1A2C-5115-4585-BD92-7DF9BE3638F7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C71E149-A199-46B2-8336-039DBD3E7D07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AFE59E70-BFF1-4C4F-BB36-781A34563BB6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290EB-680D-4B39-8C41-314117B79A6B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6D1F97CE-A20F-483B-968F-F2E2041188C6}"/>
              </a:ext>
            </a:extLst>
          </p:cNvPr>
          <p:cNvSpPr txBox="1"/>
          <p:nvPr/>
        </p:nvSpPr>
        <p:spPr>
          <a:xfrm>
            <a:off x="7086019" y="6578382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E74FFD8A-F573-4AB9-A11B-64630B3C4FE8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68435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533462" y="713504"/>
            <a:ext cx="9461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Le code source </a:t>
            </a:r>
            <a:r>
              <a:rPr lang="fr-FR" sz="2400" dirty="0"/>
              <a:t>est</a:t>
            </a:r>
            <a:r>
              <a:rPr lang="en-GB" sz="2400" dirty="0"/>
              <a:t> le </a:t>
            </a:r>
            <a:r>
              <a:rPr lang="en-GB" sz="2400" dirty="0" err="1"/>
              <a:t>fichier</a:t>
            </a:r>
            <a:r>
              <a:rPr lang="en-GB" sz="2400" dirty="0"/>
              <a:t> power point </a:t>
            </a:r>
            <a:r>
              <a:rPr lang="en-GB" sz="2400" dirty="0" err="1"/>
              <a:t>est</a:t>
            </a:r>
            <a:r>
              <a:rPr lang="en-GB" sz="2400" dirty="0"/>
              <a:t> disponible sur: </a:t>
            </a:r>
            <a:endParaRPr lang="ru-RU" sz="2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5623EC-C97D-7D7F-14F4-EA07DCCC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7" y="1807834"/>
            <a:ext cx="5031668" cy="4090461"/>
          </a:xfrm>
          <a:prstGeom prst="rect">
            <a:avLst/>
          </a:prstGeom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BC15CB04-6732-DFEF-D443-1C477C7D2A08}"/>
              </a:ext>
            </a:extLst>
          </p:cNvPr>
          <p:cNvSpPr txBox="1"/>
          <p:nvPr/>
        </p:nvSpPr>
        <p:spPr>
          <a:xfrm>
            <a:off x="533462" y="1135171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https://github.com/boogysh/OCR_PR3.git</a:t>
            </a:r>
            <a:endParaRPr lang="ru-RU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533462" y="105220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6936097" y="1847839"/>
            <a:ext cx="5256804" cy="50768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1.    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Présentation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Générale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	 Les maquettes en details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    Le visuel  du site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    Le résumé du code html.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 	 La structure du sass-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scss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	 Validateur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7.	 Responsive - le visuel.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8.	 Responsive - 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9. 	 Animations et transitions.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10.  Responsive – les animations.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11.  Questions.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06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2" y="186708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10</a:t>
            </a:r>
            <a:r>
              <a:rPr lang="ru-RU" sz="2000" dirty="0"/>
              <a:t>.</a:t>
            </a:r>
            <a:r>
              <a:rPr lang="en-GB" sz="2000" dirty="0"/>
              <a:t>Responsive</a:t>
            </a:r>
            <a:r>
              <a:rPr lang="ru-RU" sz="2000" dirty="0"/>
              <a:t> </a:t>
            </a:r>
            <a:r>
              <a:rPr lang="en-GB" sz="2000" dirty="0"/>
              <a:t>Les animations et transitions  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2828962" y="701154"/>
            <a:ext cx="19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5326561" y="701154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r>
              <a:rPr lang="en-GB" dirty="0">
                <a:latin typeface="+mj-lt"/>
              </a:rPr>
              <a:t> au CLIC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52DE1F-44BD-444F-8074-EC2C8767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05" y="1706377"/>
            <a:ext cx="2097719" cy="3451826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0CDA2A62-B421-49DF-9FCE-7DBF7019D7B5}"/>
              </a:ext>
            </a:extLst>
          </p:cNvPr>
          <p:cNvSpPr txBox="1"/>
          <p:nvPr/>
        </p:nvSpPr>
        <p:spPr>
          <a:xfrm>
            <a:off x="1140382" y="1218991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460px,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A80D6-D698-4B79-82E8-5EFFDA45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30" y="1703087"/>
            <a:ext cx="1982963" cy="3451826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C73DC1CB-A792-48DB-A046-FF7C531C6A18}"/>
              </a:ext>
            </a:extLst>
          </p:cNvPr>
          <p:cNvSpPr txBox="1"/>
          <p:nvPr/>
        </p:nvSpPr>
        <p:spPr>
          <a:xfrm>
            <a:off x="3777535" y="1230159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440px,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00C45A-49A8-4D23-98B0-685FD00A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857" y="1738091"/>
            <a:ext cx="1721347" cy="345182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0408E787-297A-4495-BC54-B02B81D6D9CF}"/>
              </a:ext>
            </a:extLst>
          </p:cNvPr>
          <p:cNvSpPr txBox="1"/>
          <p:nvPr/>
        </p:nvSpPr>
        <p:spPr>
          <a:xfrm>
            <a:off x="5987842" y="1218991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378px sans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0A86C9-5CBE-4897-8373-D4230C58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582" y="1759032"/>
            <a:ext cx="1252265" cy="3409945"/>
          </a:xfrm>
          <a:prstGeom prst="rect">
            <a:avLst/>
          </a:prstGeom>
        </p:spPr>
      </p:pic>
      <p:sp>
        <p:nvSpPr>
          <p:cNvPr id="43" name="TextBox 22">
            <a:extLst>
              <a:ext uri="{FF2B5EF4-FFF2-40B4-BE49-F238E27FC236}">
                <a16:creationId xmlns:a16="http://schemas.microsoft.com/office/drawing/2014/main" id="{29552901-C600-479E-9176-F2BA96B0F53D}"/>
              </a:ext>
            </a:extLst>
          </p:cNvPr>
          <p:cNvSpPr txBox="1"/>
          <p:nvPr/>
        </p:nvSpPr>
        <p:spPr>
          <a:xfrm>
            <a:off x="8414466" y="1218991"/>
            <a:ext cx="20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280px,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F30134-E56C-4ABB-9099-4B9F089584DB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7A458D-2664-4859-8726-FB7D70DF914F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0211F4-2BD1-45B7-8392-5836E7CABBD0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192CBE-3733-459B-9E59-8D852AA96665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A81B86-FABE-4966-AFAA-4A27FC0A56F3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A395A-97D4-4864-830D-670F617B5D40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386B20-C348-47C4-8545-13F34A23543F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4F8442-4118-45C5-ACD1-56D330813D2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A2C38F-6265-40F8-9991-991954A4162F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6353AA-4480-4D00-8644-E54A0FC4F70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CBDD-2F7E-43EC-A764-2B0C4CBDD973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C0DCC81A-9DB0-4817-AFFD-4C2E463B23C8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E222A-B742-44A5-9965-5F7D75791816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BE9A4B-BBA6-4025-956B-E83A39227AE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46878-5006-44CB-B207-B4E91A530033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A4868-E8C5-49B7-9453-45005F98A645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D9BAD5-3569-4B79-8893-B432F1A08F0F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DC5099-CFFA-4B53-8628-FFB39154F646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B37B31-5826-49C2-B4F8-6580033EC2BF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148950-BBD0-4C60-B824-46CB6210C86A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92810-EAFB-408C-9E38-C8C3198AD63C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097E440-E0F0-427A-8986-2D6041EA72D7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4A559218-6D6E-40AE-B30B-262F82FD7487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8F459F2C-7D75-4C3E-82CD-879FC4DCA885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16D55679-1F44-48D5-B21D-F006A1D70386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51A4B978-4F05-4C8E-ACCE-95F581EE26DF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6FC45D-65F9-47BF-A1CD-883C7455468F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5B1D487A-01BD-43A4-957E-731E94F7E66A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43522A1B-61D6-4559-99A7-280D0E97DC55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5AEE5EED-3D5C-4E22-A186-F843FB98B6CF}"/>
              </a:ext>
            </a:extLst>
          </p:cNvPr>
          <p:cNvSpPr txBox="1"/>
          <p:nvPr/>
        </p:nvSpPr>
        <p:spPr>
          <a:xfrm>
            <a:off x="9208929" y="658625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97361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3633693" y="249279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11</a:t>
            </a:r>
            <a:r>
              <a:rPr lang="ru-RU" sz="4800" dirty="0"/>
              <a:t>.    Questions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5F46C5-69AB-403C-9406-831EBE71C625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59056-F8C4-448C-821B-DF7825B2A674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58C3D-9ACD-4E7F-A9CD-0A306730B042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C3BD86-C5EE-4B7E-AEEB-5A8E78573D32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AC60C-E4DC-4E0B-82D5-4AE4652DCA58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8A28F-30FF-407B-9655-F2042A41A7A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DFF3B6-2839-471B-95D5-EFBF635AEFD4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DEFF70-E42A-427F-BDFD-732645A7DCF3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45EC7-3815-4046-8E2A-A2025108B20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9BAABF-B7C2-441B-AFD5-9E0E77E4F475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DCE253-55D8-4379-A5E4-B1C735136A7B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DE540E6F-00EC-4589-A264-818C55A05403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4AC59-63AA-4D59-AC2D-E32ECA467CBC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5F810D-C320-4505-81FD-585F5AA1554A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C98F9-B39E-4CBB-BF88-67CEB731DCCE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82D1C-02EA-4F60-B596-37BD6924B0F8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5A807-43E4-42ED-A4A8-4EE54D7FFB3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8C58C-BFF6-4B34-9292-9E86079FCB61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4A19B4-A391-4A18-A5F4-F5D6391AE47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3A1D43-68A2-4B37-BFD1-84D0C491BE41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5698E7-9824-4079-A0B1-9B62401D59A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F64FD655-0243-48B8-A0C2-A654A8746E3C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F6ED9356-9770-467A-9BE9-C5D816BDCE7A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BC78904F-2FD6-4992-AC62-901AFE0F08E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8DD4B477-2287-4AF4-8E34-3ED3017CE91F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0E9CD6B6-5E3C-48A8-9ABA-FC4412015A36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E3ECDE9F-FF85-4156-9BB4-F499515FD430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948A5ECC-A378-42B0-B359-FB6B2ACE5F03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E2FDF000-343F-47C6-8535-8751F2B593C2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A1FC1699-9090-4498-AFDC-64EFBE8D4C1D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1965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93B20-AB17-4567-BD4C-14AC21BFB6EF}"/>
              </a:ext>
            </a:extLst>
          </p:cNvPr>
          <p:cNvSpPr txBox="1"/>
          <p:nvPr/>
        </p:nvSpPr>
        <p:spPr>
          <a:xfrm>
            <a:off x="8007477" y="692176"/>
            <a:ext cx="423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Victor- développeur junior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98CAB1C8-8B67-416B-9402-AB7FADD0D9D6}"/>
              </a:ext>
            </a:extLst>
          </p:cNvPr>
          <p:cNvSpPr/>
          <p:nvPr/>
        </p:nvSpPr>
        <p:spPr>
          <a:xfrm>
            <a:off x="6460732" y="4012004"/>
            <a:ext cx="508673" cy="53895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3742CE-8EB8-4AD3-9C2E-6E525C1783E1}"/>
              </a:ext>
            </a:extLst>
          </p:cNvPr>
          <p:cNvSpPr/>
          <p:nvPr/>
        </p:nvSpPr>
        <p:spPr>
          <a:xfrm rot="5857514">
            <a:off x="7483779" y="779718"/>
            <a:ext cx="185180" cy="486783"/>
          </a:xfrm>
          <a:prstGeom prst="downArrow">
            <a:avLst>
              <a:gd name="adj1" fmla="val 56584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433E9DA-8F9F-4198-93D3-4C9B3983E9AD}"/>
              </a:ext>
            </a:extLst>
          </p:cNvPr>
          <p:cNvSpPr/>
          <p:nvPr/>
        </p:nvSpPr>
        <p:spPr>
          <a:xfrm rot="5400000">
            <a:off x="7468819" y="1125724"/>
            <a:ext cx="221129" cy="4959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53842-D691-43DD-A06B-3EE739DBBFD5}"/>
              </a:ext>
            </a:extLst>
          </p:cNvPr>
          <p:cNvSpPr txBox="1"/>
          <p:nvPr/>
        </p:nvSpPr>
        <p:spPr>
          <a:xfrm>
            <a:off x="3610380" y="81204"/>
            <a:ext cx="4767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    Pr</a:t>
            </a:r>
            <a:r>
              <a:rPr lang="fr-FR" sz="2400" dirty="0"/>
              <a:t>ésentation</a:t>
            </a:r>
            <a:r>
              <a:rPr lang="ru-RU" sz="2400" dirty="0"/>
              <a:t> gén</a:t>
            </a:r>
            <a:r>
              <a:rPr lang="en-GB" sz="2400" dirty="0"/>
              <a:t>é</a:t>
            </a:r>
            <a:r>
              <a:rPr lang="ru-RU" sz="2400" dirty="0"/>
              <a:t>rale</a:t>
            </a:r>
            <a:r>
              <a:rPr lang="en-GB" sz="2400" dirty="0"/>
              <a:t> </a:t>
            </a:r>
            <a:endParaRPr lang="ru-RU" sz="24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BF6A1B5-C34F-4BB1-A0CE-E6FD1940D87E}"/>
              </a:ext>
            </a:extLst>
          </p:cNvPr>
          <p:cNvSpPr txBox="1">
            <a:spLocks/>
          </p:cNvSpPr>
          <p:nvPr/>
        </p:nvSpPr>
        <p:spPr>
          <a:xfrm>
            <a:off x="11296929" y="6307604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164220-0F43-4F20-B9F5-DC745164F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011" y="1175832"/>
            <a:ext cx="2600286" cy="451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8C9AF9AE-F201-4C3A-924A-814C12EFD93D}"/>
              </a:ext>
            </a:extLst>
          </p:cNvPr>
          <p:cNvSpPr txBox="1"/>
          <p:nvPr/>
        </p:nvSpPr>
        <p:spPr>
          <a:xfrm>
            <a:off x="219728" y="719528"/>
            <a:ext cx="220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Paul- CTO 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16871DB2-D8B5-4069-A7D8-A9D1626C7F41}"/>
              </a:ext>
            </a:extLst>
          </p:cNvPr>
          <p:cNvSpPr txBox="1"/>
          <p:nvPr/>
        </p:nvSpPr>
        <p:spPr>
          <a:xfrm>
            <a:off x="201255" y="1271069"/>
            <a:ext cx="265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Fanny, l'UX designer 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79036D1-3EE7-4494-89F4-49482295E76E}"/>
              </a:ext>
            </a:extLst>
          </p:cNvPr>
          <p:cNvSpPr txBox="1"/>
          <p:nvPr/>
        </p:nvSpPr>
        <p:spPr>
          <a:xfrm>
            <a:off x="201255" y="1843060"/>
            <a:ext cx="286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Anissa, commerciale 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305DA95-0D3D-4C46-A591-99ECFBB51FDE}"/>
              </a:ext>
            </a:extLst>
          </p:cNvPr>
          <p:cNvSpPr txBox="1"/>
          <p:nvPr/>
        </p:nvSpPr>
        <p:spPr>
          <a:xfrm>
            <a:off x="4825389" y="742132"/>
            <a:ext cx="186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GITHUB PAGES 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9592D8-BA5F-4593-B7ED-6E5FB574ACD9}"/>
              </a:ext>
            </a:extLst>
          </p:cNvPr>
          <p:cNvSpPr txBox="1"/>
          <p:nvPr/>
        </p:nvSpPr>
        <p:spPr>
          <a:xfrm>
            <a:off x="8163237" y="1373706"/>
            <a:ext cx="387276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Première version sous un mois </a:t>
            </a:r>
          </a:p>
          <a:p>
            <a:r>
              <a:rPr lang="fr-FR" sz="2400" dirty="0"/>
              <a:t>	HTML  CSS  SASS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6EA83820-3624-4799-BBB7-F981E1ABDB4E}"/>
              </a:ext>
            </a:extLst>
          </p:cNvPr>
          <p:cNvSpPr txBox="1"/>
          <p:nvPr/>
        </p:nvSpPr>
        <p:spPr>
          <a:xfrm>
            <a:off x="4139398" y="1824190"/>
            <a:ext cx="29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Maquettes du site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D1545-0D99-4004-AF6F-684241E546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62992"/>
          <a:stretch/>
        </p:blipFill>
        <p:spPr>
          <a:xfrm>
            <a:off x="1610479" y="2915267"/>
            <a:ext cx="1446505" cy="3230575"/>
          </a:xfrm>
          <a:prstGeom prst="rect">
            <a:avLst/>
          </a:prstGeom>
        </p:spPr>
      </p:pic>
      <p:sp>
        <p:nvSpPr>
          <p:cNvPr id="71" name="Arrow: Right 20">
            <a:extLst>
              <a:ext uri="{FF2B5EF4-FFF2-40B4-BE49-F238E27FC236}">
                <a16:creationId xmlns:a16="http://schemas.microsoft.com/office/drawing/2014/main" id="{C81E9FAC-7496-4C6C-9782-2F6F9FCC39F5}"/>
              </a:ext>
            </a:extLst>
          </p:cNvPr>
          <p:cNvSpPr/>
          <p:nvPr/>
        </p:nvSpPr>
        <p:spPr>
          <a:xfrm>
            <a:off x="3324285" y="195140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Arrow: Right 20">
            <a:extLst>
              <a:ext uri="{FF2B5EF4-FFF2-40B4-BE49-F238E27FC236}">
                <a16:creationId xmlns:a16="http://schemas.microsoft.com/office/drawing/2014/main" id="{873AD9D6-7987-4F37-8F2B-FFC21E9960EF}"/>
              </a:ext>
            </a:extLst>
          </p:cNvPr>
          <p:cNvSpPr/>
          <p:nvPr/>
        </p:nvSpPr>
        <p:spPr>
          <a:xfrm>
            <a:off x="7383551" y="191945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62822B17-4123-4460-87EB-40889495DDB2}"/>
              </a:ext>
            </a:extLst>
          </p:cNvPr>
          <p:cNvSpPr txBox="1"/>
          <p:nvPr/>
        </p:nvSpPr>
        <p:spPr>
          <a:xfrm>
            <a:off x="3324285" y="2452398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9E10535-8D53-416D-9612-65C193432E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3" b="45471"/>
          <a:stretch/>
        </p:blipFill>
        <p:spPr>
          <a:xfrm>
            <a:off x="7183725" y="2868285"/>
            <a:ext cx="1398704" cy="3270704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E812A7F8-3FB1-4274-B107-A93339478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" t="36814" r="-558" b="26177"/>
          <a:stretch/>
        </p:blipFill>
        <p:spPr>
          <a:xfrm>
            <a:off x="3197762" y="2908414"/>
            <a:ext cx="1446505" cy="3230575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068470D7-F216-4B1E-9F5E-570FBA515C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83" t="63169" r="883" b="-178"/>
          <a:stretch/>
        </p:blipFill>
        <p:spPr>
          <a:xfrm>
            <a:off x="4825389" y="2917004"/>
            <a:ext cx="1446505" cy="323057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BE2DA4C-D838-4B8D-885F-B1C2F3D9C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81" t="46676" r="381" b="-112"/>
          <a:stretch/>
        </p:blipFill>
        <p:spPr>
          <a:xfrm>
            <a:off x="8763551" y="2876877"/>
            <a:ext cx="1398704" cy="3270702"/>
          </a:xfrm>
          <a:prstGeom prst="rect">
            <a:avLst/>
          </a:prstGeom>
        </p:spPr>
      </p:pic>
      <p:sp>
        <p:nvSpPr>
          <p:cNvPr id="86" name="TextBox 11">
            <a:extLst>
              <a:ext uri="{FF2B5EF4-FFF2-40B4-BE49-F238E27FC236}">
                <a16:creationId xmlns:a16="http://schemas.microsoft.com/office/drawing/2014/main" id="{506F740A-7BEF-4B92-AE4A-CA6158FF8A94}"/>
              </a:ext>
            </a:extLst>
          </p:cNvPr>
          <p:cNvSpPr txBox="1"/>
          <p:nvPr/>
        </p:nvSpPr>
        <p:spPr>
          <a:xfrm>
            <a:off x="7627469" y="2433447"/>
            <a:ext cx="24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 Page type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595EF04-EC83-4983-911D-C5E69F71F80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519FF3-9C2D-4A6E-A30C-C76AF3C902B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C223C8-0D62-4701-BE63-D7417C3C125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D40E38B-4028-4263-A6B1-4AB2FA9304C0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36026C-EF89-4A04-98B6-0ECEB511379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C812DC7-937C-4693-B7B3-83547671219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D498A2F-27DE-4B62-B377-1806FAD6DD4E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D18E315-4416-4692-A65B-29A8975E1D41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D9CDE0D-A5E2-4994-AAA7-EDC855B7D513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TextBox 46">
            <a:extLst>
              <a:ext uri="{FF2B5EF4-FFF2-40B4-BE49-F238E27FC236}">
                <a16:creationId xmlns:a16="http://schemas.microsoft.com/office/drawing/2014/main" id="{F469DAC6-3AA2-417E-AEF2-45167CA88318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2. Les maquettes en details</a:t>
            </a:r>
          </a:p>
        </p:txBody>
      </p:sp>
      <p:sp>
        <p:nvSpPr>
          <p:cNvPr id="99" name="TextBox 46">
            <a:extLst>
              <a:ext uri="{FF2B5EF4-FFF2-40B4-BE49-F238E27FC236}">
                <a16:creationId xmlns:a16="http://schemas.microsoft.com/office/drawing/2014/main" id="{5986816B-6EB8-4A07-B1EF-945AF7948F61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3. </a:t>
            </a:r>
            <a:r>
              <a:rPr lang="en-US" sz="12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 </a:t>
            </a:r>
            <a:r>
              <a:rPr lang="fr-FR" sz="12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visuel</a:t>
            </a:r>
            <a:r>
              <a:rPr lang="en-US" sz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du site “mobile”.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F372A9-84BE-4980-A797-A499EFBB560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3C6BA1-6B94-4BD7-946E-9FBD87F72F1F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62CF49-EA9B-4A64-AD23-209326538170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DF2DBC-251C-48CC-AB39-67044508CB64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21F385-F0D3-4D94-AEA0-68446E3BF922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1519A7-0190-4153-9ACC-4D13C5AC7106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71CF77-F5FB-4077-8D33-55275D7E570D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8FB664-2D52-4F22-9D6F-3A8044949548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F08ADE9-EBA0-4961-8A85-890701B02156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DFFB6D-6367-47E2-B409-117CBB4E760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551CAB-F4C2-4C0B-BA2C-2279F65B4E6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E09F8D90-F273-4F0B-A386-B47ED3FF6715}"/>
              </a:ext>
            </a:extLst>
          </p:cNvPr>
          <p:cNvSpPr txBox="1"/>
          <p:nvPr/>
        </p:nvSpPr>
        <p:spPr>
          <a:xfrm>
            <a:off x="617996" y="6292178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974053-D266-45B5-BCAC-4DC93A0C3E59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AC06C6-4DC6-4C32-8844-B7CC4A07872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58E1D3-7348-4CA7-950D-39E94A293862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A989E7-0BF8-48B7-A867-6563035A2F3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8FE06B0-471C-4A0E-96A7-FCABBCFFF3A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72F7AE-CEF4-499E-A5C1-D52FE5E7146B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8C2D7B5-9AC0-4490-A6AE-B5C02CE5948C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58CAC7-8AF9-467B-81D4-507757020A8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64CAF1-F931-4860-A7B2-8E0E3E352A2C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0E2D3C30-31F7-464B-A1FB-DDACE42ECCB5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741371A6-9904-48FB-8F90-A5B60AB0DC2F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872235F8-97EA-485A-B7D3-E92BFEA87740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3460FD3C-AEB2-441E-BB0F-EC6A49E6F8F0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FEC57510-6974-4C49-987F-C3B71820F09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208E03C7-E41B-4BFF-8314-1CC8490C3C25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84" name="TextBox 46">
            <a:extLst>
              <a:ext uri="{FF2B5EF4-FFF2-40B4-BE49-F238E27FC236}">
                <a16:creationId xmlns:a16="http://schemas.microsoft.com/office/drawing/2014/main" id="{D05F33A4-5DCD-4E89-849B-750FE4E7F076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A529079A-5896-4A83-A401-7222DF76CEA5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100" name="TextBox 46">
            <a:extLst>
              <a:ext uri="{FF2B5EF4-FFF2-40B4-BE49-F238E27FC236}">
                <a16:creationId xmlns:a16="http://schemas.microsoft.com/office/drawing/2014/main" id="{6B7972ED-4C9B-4D32-9C27-2DF83F3B840E}"/>
              </a:ext>
            </a:extLst>
          </p:cNvPr>
          <p:cNvSpPr txBox="1"/>
          <p:nvPr/>
        </p:nvSpPr>
        <p:spPr>
          <a:xfrm>
            <a:off x="9193929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7600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5458055" y="92322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2097536-8475-4CAF-AFEC-57BB07F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308"/>
          <a:stretch/>
        </p:blipFill>
        <p:spPr>
          <a:xfrm>
            <a:off x="162209" y="704340"/>
            <a:ext cx="1641591" cy="53190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EE436B6-7814-4C71-9BFD-67260A19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8" t="46509" r="708" b="-202"/>
          <a:stretch/>
        </p:blipFill>
        <p:spPr>
          <a:xfrm>
            <a:off x="1873537" y="704340"/>
            <a:ext cx="1641592" cy="531908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60EB783-6425-453C-AB65-D2A4EB6C6F3E}"/>
              </a:ext>
            </a:extLst>
          </p:cNvPr>
          <p:cNvSpPr txBox="1"/>
          <p:nvPr/>
        </p:nvSpPr>
        <p:spPr>
          <a:xfrm>
            <a:off x="1138918" y="234276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9A860-5FE9-40E0-86D1-643E3B91C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-684" b="49579"/>
          <a:stretch/>
        </p:blipFill>
        <p:spPr>
          <a:xfrm>
            <a:off x="3683201" y="1357293"/>
            <a:ext cx="2105128" cy="46448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61C1E1-888C-4BF3-A436-2D8C42787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49579" r="-193"/>
          <a:stretch/>
        </p:blipFill>
        <p:spPr>
          <a:xfrm>
            <a:off x="5832516" y="1357293"/>
            <a:ext cx="2105128" cy="464480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4888394" y="90517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palette de goût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924ACD-A357-468B-9378-8395375BC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77"/>
          <a:stretch/>
        </p:blipFill>
        <p:spPr>
          <a:xfrm>
            <a:off x="8126622" y="1334402"/>
            <a:ext cx="1913624" cy="4644809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5AC2AEC6-D6ED-41C7-A9F8-9A58B5A7045B}"/>
              </a:ext>
            </a:extLst>
          </p:cNvPr>
          <p:cNvSpPr txBox="1"/>
          <p:nvPr/>
        </p:nvSpPr>
        <p:spPr>
          <a:xfrm>
            <a:off x="8918161" y="878789"/>
            <a:ext cx="36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note enchantée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3ED7C-A547-4B09-84D5-4F4A8F86B31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22FE4D-A603-4E8D-82FC-BBBA54617EB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6BF01-87C8-4BF0-A21D-0978172C686F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8CC79B-FA3F-4354-9B0D-39845AE02C03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738621-B5BB-404D-98B4-4096CCEC4AC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21027-4830-4A6B-9A92-A942578AB43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CEA86-3CA1-407E-97DB-1F1C1828DB7A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3A62E3-1D4E-455D-840B-07A3BDC04BB6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81D36-751C-4332-BD7A-20F54CADFAD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75013E-ED2E-4CD5-A59D-E06E525BF8E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0B03D-EC44-4379-BB5A-05DECDCDC7E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08E0AC36-BBC8-49A9-A87B-6B2D282F8B12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081B28-F00F-4D9D-BD9C-396F5C2DC7A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87E51E-5193-4445-B570-348A210C04B8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79DEE6-B30E-4BF1-AD8B-B35CC68E81A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B3F7C7-F4AB-4188-88DE-4EF3CB16851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8C4D00-1A01-43BD-A0F3-4229D82D28A2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6601D-3759-4942-89FB-48CE15C5D1F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9ACB1-ED7A-4562-8CA5-A3E3AC4E3D71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1E9E-9144-4FC5-B534-17CA73FF3CB5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93764B-1798-41A0-BF8F-CA665217753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732E033E-4F12-4119-84CC-009C28D64A5B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3A5A9E28-C160-4956-9DD0-5F8FD85BA2CB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0BEB0F09-2E15-4B48-9852-EC499AD31271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62A801E5-515B-4C85-8434-48AA2894483B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798013A-B424-47FC-B085-33056C0F1EDA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B9474B18-463D-4250-B69D-3B2A63FD2569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91942-BBB5-4687-B464-290829C4FAAB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24D51A7A-AFC5-40D5-9169-23FC43460F63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7E6BCC45-97FF-4A4D-A6E4-8CCB0DAA5775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DB333CA-6CD8-984C-9040-2D5506F57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334" y="1335283"/>
            <a:ext cx="1884371" cy="46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4192463" y="100128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2452380" y="769184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À la française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735DF-9241-4B14-A743-C0F5168F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412"/>
          <a:stretch/>
        </p:blipFill>
        <p:spPr>
          <a:xfrm>
            <a:off x="1170730" y="1290486"/>
            <a:ext cx="2105128" cy="485359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9CFEB08-7C7D-4C65-A27D-904868CA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2" b="-4"/>
          <a:stretch/>
        </p:blipFill>
        <p:spPr>
          <a:xfrm>
            <a:off x="3477888" y="1291262"/>
            <a:ext cx="2105128" cy="48624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EAF5C4-63B9-4B98-8C0F-7F90064A9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78"/>
          <a:stretch/>
        </p:blipFill>
        <p:spPr>
          <a:xfrm>
            <a:off x="6608985" y="1308018"/>
            <a:ext cx="2033942" cy="48289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25BA194-AD44-4A01-B9D7-0E3E05112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72" t="47130" r="1672" b="-252"/>
          <a:stretch/>
        </p:blipFill>
        <p:spPr>
          <a:xfrm>
            <a:off x="8797065" y="1324773"/>
            <a:ext cx="2033942" cy="4828957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FC6C460-FAF0-44C2-904F-325965236D38}"/>
              </a:ext>
            </a:extLst>
          </p:cNvPr>
          <p:cNvSpPr txBox="1"/>
          <p:nvPr/>
        </p:nvSpPr>
        <p:spPr>
          <a:xfrm>
            <a:off x="7613337" y="830739"/>
            <a:ext cx="248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Le délice des sens</a:t>
            </a:r>
          </a:p>
          <a:p>
            <a:endParaRPr lang="fr-FR" b="0" dirty="0"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58CEF-B27E-4891-80C6-975E012FB7FF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F53C62-1103-4F69-860B-E298696ADC74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F9DB4-0295-4DD9-B5EB-0D2C470554F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AD19A1-EE99-40A5-8630-23C825FC6AD8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5CE09D-6CFA-44EE-82AC-5C963846A8A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8EDE86-9EC5-479A-B735-DE99620F2B66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CAA88-2106-44C7-8C06-374F83D0ABD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7A565E-C75B-4B27-B3A6-36CF2F75DCF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7CA1-9BBA-4D0E-AD20-270C9640BBEC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050854-8A88-457F-8929-865F1FAA5F5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A825A0-416C-43E1-9755-3646E8D345C5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7E379138-A72A-4D3B-A0C6-48256E0663A5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41937-4B75-4999-A658-5386E47CA0F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D3704F-F9A8-4F78-A79F-7FD6672131E6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288627-8B01-4FCB-B199-FD006F2592D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238B0A-0066-41B9-98E2-CD1E4D02481E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A2A78F-2E48-425E-8588-04AB19C1E250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195D33-ACEC-4988-9A59-51AC7EF0D81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9AABDE-FFC0-4C75-9805-0EEB475D5909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08E36-2624-4C60-B296-2DB1C48E89A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9A42DD-6597-4BF2-B2A7-908F2753FF7D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F80FC6-B86A-4F95-83C0-9D2CB825FFD7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2EE65F60-173D-4852-96C3-C4A1AE29EFF1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0CB1C501-3E84-4AA2-B7D7-C1DD6F043B74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D8780733-1ED1-472E-AEF2-F1707ACFD492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3075BC95-F020-44B2-BADB-D829398D6C0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ABE7345C-C847-4B92-B778-04EA13B81FFF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F8320C-840B-4BD3-9AF2-F416798ED36F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D5D74CCA-01DB-4D15-A68E-1CBFA0F44C70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86FABE49-D3E8-41B9-AC6C-7C55D68A0119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3950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611962" y="409530"/>
            <a:ext cx="5654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3.  Le </a:t>
            </a:r>
            <a:r>
              <a:rPr lang="fr-FR" sz="2400" dirty="0"/>
              <a:t>visuel</a:t>
            </a:r>
            <a:r>
              <a:rPr lang="en-GB" sz="2400" dirty="0"/>
              <a:t> du site</a:t>
            </a:r>
            <a:r>
              <a:rPr lang="ru-RU" sz="2400" dirty="0"/>
              <a:t>.</a:t>
            </a:r>
            <a:r>
              <a:rPr lang="en-GB" sz="2400" dirty="0"/>
              <a:t>  Mode </a:t>
            </a:r>
            <a:r>
              <a:rPr lang="fr-FR" sz="2400" dirty="0"/>
              <a:t>interactif</a:t>
            </a:r>
            <a:r>
              <a:rPr lang="en-GB" sz="2400" dirty="0"/>
              <a:t>.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0782C0-B94C-4F2A-8E7D-DB35D818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14"/>
          <a:stretch/>
        </p:blipFill>
        <p:spPr>
          <a:xfrm>
            <a:off x="814980" y="1465323"/>
            <a:ext cx="2690220" cy="4303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B51E15-F679-4245-8E42-112776B51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428"/>
          <a:stretch/>
        </p:blipFill>
        <p:spPr>
          <a:xfrm>
            <a:off x="6585396" y="1467099"/>
            <a:ext cx="2347424" cy="4266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36324B-8405-4AD4-9F08-8EDC6B3857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7" t="25255" r="317" b="-823"/>
          <a:stretch/>
        </p:blipFill>
        <p:spPr>
          <a:xfrm>
            <a:off x="9087209" y="1473395"/>
            <a:ext cx="2209720" cy="43329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637B043-A5E0-44B0-B431-3FE10F290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0"/>
          <a:stretch/>
        </p:blipFill>
        <p:spPr>
          <a:xfrm>
            <a:off x="3740596" y="1473395"/>
            <a:ext cx="2609404" cy="4301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E606E-4C78-4D27-8ECB-CF1B5B15F29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702A6-2692-4844-9808-C4AA08756AB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3B485-E425-4D72-A422-76AFE7A8E51D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FF67A9-A33B-4301-85AA-EB45FC9C665A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BC9A8A-B652-4B82-BBC1-8EE62337917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9781DD-DA46-4DA9-948C-365304F667A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2B2D1-86B9-4AEE-AE9F-B8F82650F091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A9381-BDAA-46ED-817E-6FF560AAAD94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60C86C-1AD7-4D29-8CDD-4CCBD9F7DBF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410A49-4832-4585-A80E-7A9123C227B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24914-6A9D-4492-BFAD-DA5EF543DBE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A17464D9-B6B5-4C14-8378-F3E6C756ED56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88D168-EC26-4EE3-A5DA-890CDF642E0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EBA23-ED3B-4A2B-9123-55FFEAFE2221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CBB760-1F29-4FFD-81EC-8AFD917E8084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DA1F02-0A27-4921-AAF7-63C029D1A1B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38BA71-01F4-4781-97C1-95E88874C60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8A8A3-3FD8-49CF-8167-1CABAD920C15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C90810-D1CD-4B8C-A07C-CC493079A4B2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179F1-A180-4417-B40C-F5D34EE16EA4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715360-B4D4-4687-8A09-4F92357A97FB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290CF9B0-A806-4FB0-B0CD-8BABCFA04DF7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337F5B06-D6D8-41EC-B25E-7CFFFE59468E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2AAF500E-BED7-49BD-A65C-9E5F5A2CB27E}"/>
              </a:ext>
            </a:extLst>
          </p:cNvPr>
          <p:cNvSpPr txBox="1"/>
          <p:nvPr/>
        </p:nvSpPr>
        <p:spPr>
          <a:xfrm>
            <a:off x="4959439" y="6285772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0C02719C-70F2-48D0-BDF6-CEF94B211C4C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EFBA1520-7457-41AE-B7C2-2695456F1F3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423A726E-4412-4B9C-BD6A-D2BEF3321EB3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B8CAF227-89EF-44C7-B5EE-6E433D388FB9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778EB4A6-B208-4840-A820-047CE29DEC0D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D4158A17-DD07-4286-B33E-4777FDD0FD38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76381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15907" y="115758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4</a:t>
            </a:r>
            <a:r>
              <a:rPr lang="ru-RU" sz="2400" dirty="0"/>
              <a:t>.    Le résumé du code en html.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39F8E6-8A1E-4B69-B750-0F0D4F17F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/>
          <a:stretch/>
        </p:blipFill>
        <p:spPr>
          <a:xfrm>
            <a:off x="479962" y="1053630"/>
            <a:ext cx="2986485" cy="5054509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932329" y="637978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b="0" dirty="0" err="1">
                <a:effectLst/>
                <a:latin typeface="+mj-lt"/>
              </a:rPr>
              <a:t>d’accueil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A366-87D3-4E5B-B0ED-1BD0CA40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129" y="1053630"/>
            <a:ext cx="3514313" cy="505450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51C5B750-D724-4F79-834F-C50573F987AE}"/>
              </a:ext>
            </a:extLst>
          </p:cNvPr>
          <p:cNvSpPr txBox="1"/>
          <p:nvPr/>
        </p:nvSpPr>
        <p:spPr>
          <a:xfrm>
            <a:off x="4854526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dirty="0">
                <a:latin typeface="+mj-lt"/>
              </a:rPr>
              <a:t>menu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8FDD9C-C0CD-4DCE-9A07-E9C2F8A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429" y="1053630"/>
            <a:ext cx="4446560" cy="504534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BB81905-5E8D-45A2-A672-6754C36D6C7C}"/>
              </a:ext>
            </a:extLst>
          </p:cNvPr>
          <p:cNvSpPr txBox="1"/>
          <p:nvPr/>
        </p:nvSpPr>
        <p:spPr>
          <a:xfrm>
            <a:off x="8854811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Item card menu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60861-BE8E-4BB8-B4F7-0694FFFE54D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06CD4-C561-4511-B714-C633921A794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5B200-74F7-4EB4-993B-4AB52777507B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4CF8E-136D-49ED-9846-B0D9389D780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B1CCF-B4C4-4472-A1EA-A20524E6224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4D4ED-F4C6-4CED-AB9A-1425211C218E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0AECF-A643-436D-9A2E-60BF0333DE08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BFEA2-3D46-435D-B95D-13D81D2F05E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93FE4F-7B12-4BB4-889F-8876A87A795F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7FF28F-8598-4C51-8028-0C021CBC123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17F9B-D6D2-4A50-99F4-3C0CA4B179A2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C9761EFD-099F-4445-8798-CC43BC169EF8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2B0607-2224-45D7-B8AD-4F00956D5B7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BCC64-7F22-430C-875E-EE4D7B7635E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BEDB08-E295-42E2-B5AD-3B4718ECE49E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72B44E-5DE2-459C-BB84-610A1AD6BBA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A4424A-225B-4216-A165-44431AFC9E8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55B86A-7968-4652-AD30-02F8C316B6D1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5D9BB4-D752-4236-84E5-8B9FD54726AE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CDC6CF-A8DB-45DB-A2BC-8F53024A1B20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B354AC-5A1E-4D6E-B10C-E2D99DA6E2AE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E6D91EC1-8A77-4010-87EC-B07F1F371539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34235C47-251E-45B9-A4E7-DE11639FC158}"/>
              </a:ext>
            </a:extLst>
          </p:cNvPr>
          <p:cNvSpPr txBox="1"/>
          <p:nvPr/>
        </p:nvSpPr>
        <p:spPr>
          <a:xfrm>
            <a:off x="7110420" y="6275303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2555D63D-E03A-4391-84EA-179F4E85810C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D5BBBC57-25DB-4261-AF20-5E94935346EC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EFF1AF24-2BC5-477E-AC29-3E9C695B19CD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77DC5294-D4FB-4AF1-99A8-3AF5EE398A13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EC6ECAF-255F-40A6-A140-7E6A84A6BC87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CB280D03-4B1E-4B67-87BC-239F93F7852A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BCA943E-8A28-4D55-BB20-2D5DC5456FC5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44682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50219" y="35121"/>
            <a:ext cx="5519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5</a:t>
            </a:r>
            <a:r>
              <a:rPr lang="ru-RU" sz="2400" dirty="0"/>
              <a:t>.    L</a:t>
            </a:r>
            <a:r>
              <a:rPr lang="en-GB" sz="2400" dirty="0"/>
              <a:t>a structure du </a:t>
            </a:r>
            <a:r>
              <a:rPr lang="en-GB" sz="2400" dirty="0" err="1"/>
              <a:t>fichier</a:t>
            </a:r>
            <a:r>
              <a:rPr lang="en-GB" sz="2400" dirty="0"/>
              <a:t> SASS 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554514" y="796257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Dossier sass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5A7C8-2AEF-40C8-A708-E49B367F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5" y="1205917"/>
            <a:ext cx="1770771" cy="4639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17CD8C-6214-448E-9BB5-0E8A6778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804" y="1218673"/>
            <a:ext cx="3946822" cy="4639733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CB64A4D-BBAF-4060-82FC-C9455D8F5615}"/>
              </a:ext>
            </a:extLst>
          </p:cNvPr>
          <p:cNvSpPr txBox="1"/>
          <p:nvPr/>
        </p:nvSpPr>
        <p:spPr>
          <a:xfrm>
            <a:off x="3647873" y="740802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M</a:t>
            </a:r>
            <a:r>
              <a:rPr lang="en-GB" b="0" dirty="0" err="1">
                <a:effectLst/>
                <a:latin typeface="+mj-lt"/>
              </a:rPr>
              <a:t>ain.scss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0B3FBC-1802-4A51-B6EC-48162DB9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837" y="1237837"/>
            <a:ext cx="2649368" cy="4620569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FEB00DBF-92E4-4D20-893B-D5BF48DF6EB4}"/>
              </a:ext>
            </a:extLst>
          </p:cNvPr>
          <p:cNvSpPr txBox="1"/>
          <p:nvPr/>
        </p:nvSpPr>
        <p:spPr>
          <a:xfrm>
            <a:off x="67412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9176A0C-8DED-4DDB-B7E6-6962D7B80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626" y="1234632"/>
            <a:ext cx="2737746" cy="4607813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1FB8AD3B-DFE0-4401-A841-8C1C0A389E4C}"/>
              </a:ext>
            </a:extLst>
          </p:cNvPr>
          <p:cNvSpPr txBox="1"/>
          <p:nvPr/>
        </p:nvSpPr>
        <p:spPr>
          <a:xfrm>
            <a:off x="95426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2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6B83-2C0E-4815-A5C1-C353E980BCA4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CD9D0-5509-41BC-B955-F90B87361D19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43684-782E-437A-8F08-DE8B753B9F1F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9C723E-BA37-4D5A-80FB-51A8E28479F9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A081C8-8D36-401D-BD51-E1D84650D95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79AF14-9713-448C-B375-47B0887CECEE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72747B-5A85-4CF1-BF8B-59AB770DF58D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AE4FB1-601A-4D3F-80EB-C685D9CD9E7B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92CE7-FA8E-42FC-B3CE-1012945E5053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D2651C-435C-46FA-BDD3-D3F8E667DEC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DB3AC6-725C-4890-A990-AB1D46E5978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3ED1FCEE-8EAC-4970-A8F3-0F5534C9ED81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201CDE-8143-445C-BAA8-BA52D1F9F47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EE2371-1C22-4CE4-BC8D-A094BD8175D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D79782-4E34-4842-ABD0-1DBE00103313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039431-272F-4C94-A041-429C4F6FC4E0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373638-B024-429D-A26D-3FA5B73F66DE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1937CA-FBFF-414F-9ED5-4B97A2F415BC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EC9AA6-94A1-4B58-8F7D-AE773676E76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9F4825-B728-44C9-B1EE-44C652C627C7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2FDCA3-A5B7-4B03-BB7D-639C3A5C317B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F1357FCF-3575-4149-A6EB-73D5DA3C25DA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E2702B52-32BC-4373-B04B-EBB31D97A622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1B36564C-2B51-4EFD-B607-5FF76E3B9A4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E328E813-DFE0-4274-B96F-F6C30347BE68}"/>
              </a:ext>
            </a:extLst>
          </p:cNvPr>
          <p:cNvSpPr txBox="1"/>
          <p:nvPr/>
        </p:nvSpPr>
        <p:spPr>
          <a:xfrm>
            <a:off x="9254561" y="6287587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8B4CB1B5-8E2D-4CA0-8E2F-D517FD8DFD6A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71E90C3-E12F-4C2A-A9FA-A704B99C1547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FB85547A-80C1-4F87-A77E-5308FC01EE57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89684F80-EBD2-4320-A0A2-344826E3165C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7996FB-CEA0-435F-91B2-A08675AD7E40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71444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24E40-67D6-4828-BB64-64B21ABE9F0C}"/>
              </a:ext>
            </a:extLst>
          </p:cNvPr>
          <p:cNvSpPr txBox="1"/>
          <p:nvPr/>
        </p:nvSpPr>
        <p:spPr>
          <a:xfrm>
            <a:off x="4585309" y="180009"/>
            <a:ext cx="330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6</a:t>
            </a:r>
            <a:r>
              <a:rPr lang="ru-RU" sz="2400" dirty="0"/>
              <a:t>.   Validateur W3C.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BE518-C573-48DC-A65C-EA3B9BFA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95D87B-C24A-47C5-B157-6848D8B5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16" y="751719"/>
            <a:ext cx="3823261" cy="2283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34B9A-7ED1-458C-959B-91D30FE06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 b="1"/>
          <a:stretch/>
        </p:blipFill>
        <p:spPr>
          <a:xfrm>
            <a:off x="5975477" y="750507"/>
            <a:ext cx="3823261" cy="22834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1A2335-3921-4BA1-BF54-2AD55FFF23D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25A5A-10F9-4617-9329-5A7880A1CA6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0EF54-8E85-4D96-832A-7BBFEBCF45F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A720FD-8908-4E6C-A7B1-EFB13D591751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2EB22-1DB1-4A94-9AB1-D7F24484F01F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4141D3-5D33-4E21-832F-3B2C706F5212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6475F-66BF-4ED8-AFA4-D60C1C1662CF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3CE6AC-7A60-434D-B772-677C236AC24A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1F7D1-CE6D-4C2E-B420-975A334EFAC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F73293-6F47-4D73-8BD4-CF968AECB66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4C69C8-9D88-4748-8EBE-60E114728E4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394EFEA3-5547-48D1-B72D-65BD751F2B19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024519-FBBC-49BC-852C-AB0B26AA605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0D2AAE-74DE-444E-9661-131EEFC630FA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277404-549F-4AA0-A20F-9B688439B7B7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C283E-D1B6-4AC4-89A2-045EE9B41EA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25692E-93F6-47AC-8E06-9B50FE0A52B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4D3801-89C7-4013-92AC-00E949D5F3DF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79D452-6210-4A63-B571-066C33DDC2D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6F351-D139-4EE0-B1EE-E6DBFEADB98A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9B5AE7-ED96-4C86-81DF-4B7CC9F9D4F9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544617EA-4B47-4CD7-ABCD-B412C3A18331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AC7A95ED-B2DB-4B21-9D24-6D18A2649336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252A1F4F-9187-48C5-A266-998E7855931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12963AF-8070-4F29-AE81-0F3E655FC679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843AA53A-75A4-48E8-BD2A-484AD499E8F3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DDD36FEF-F962-4AEC-899F-6DD530EC8281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A2BDADFD-4A05-4563-99DF-027BE719CF00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668B4213-CD1B-46D7-8271-37A230C6BD5E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0F243E13-9C27-4201-98B0-DAFDF7C3EE11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CCF52B-0600-F4F3-6012-32531793C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16" y="3081791"/>
            <a:ext cx="7687922" cy="30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4701</TotalTime>
  <Words>1673</Words>
  <Application>Microsoft Office PowerPoint</Application>
  <PresentationFormat>Grand écran</PresentationFormat>
  <Paragraphs>309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Arial Narrow</vt:lpstr>
      <vt:lpstr>Calibri</vt:lpstr>
      <vt:lpstr>Century Gothic</vt:lpstr>
      <vt:lpstr>Montserrat</vt:lpstr>
      <vt:lpstr>Mesh</vt:lpstr>
      <vt:lpstr>Projet-3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94</cp:revision>
  <dcterms:created xsi:type="dcterms:W3CDTF">2022-06-20T11:24:42Z</dcterms:created>
  <dcterms:modified xsi:type="dcterms:W3CDTF">2022-07-16T13:38:26Z</dcterms:modified>
</cp:coreProperties>
</file>